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E9AC70-644F-96C2-9D74-1556016D5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33780C2-B241-637C-95B2-424C2790B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8ABB0-707B-4082-9B12-4863DF3EF9C8}" type="datetimeFigureOut">
              <a:rPr lang="nl-NL" smtClean="0"/>
              <a:t>18-9-2025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2F3D920-1072-9623-85A5-660B16EBB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84ACF19-9B35-FAFC-F328-EDA1F0EDD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A9438-2E68-4216-A2C9-BEE923FA10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8645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EC2EDA9-873E-AB3D-0313-F153C078A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94DA6B9-3318-8009-8D03-F55501A19F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7837C01-EAD9-0A9B-43BC-ED34CFCD85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8ABB0-707B-4082-9B12-4863DF3EF9C8}" type="datetimeFigureOut">
              <a:rPr lang="nl-NL" smtClean="0"/>
              <a:t>18-9-2025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2472DD0-F253-E580-4A56-7FD85143E1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B2BB49D-337B-C73C-08DF-8425FE734F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A9438-2E68-4216-A2C9-BEE923FA10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0562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26F5F55-7DA3-5E23-A318-A4BE9C4D0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5DE4A57-AAE2-D90E-83EE-10FADE1E5C3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403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BF91196-41E9-4A12-4407-D20C64284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3BEE988-38A8-5B3E-17F6-C92FEC5DA0C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719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74F65C9-F0B3-3D95-26C4-AC702B2BE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D8B1851-CBAE-B9EC-E56A-D73012976C1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974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C5D70DE-71EB-8F29-387D-4C6876E28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C441964-2434-593E-8A58-4CD30C16BC4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860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C6F7D37-EA9A-4A9C-80ED-36E96225C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261DFC7-E271-AEB7-F741-74EEDCCDF9B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188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C606C33-3DA7-4B95-288F-ED004CF4A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F2D04E4-1CD9-A3C7-96D4-B9799DB564B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595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42D3C90-3DE4-87E8-AD28-CBFB3FAB7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38B05F4-8E90-AC23-0B77-9719151DE1D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979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32D9CF53-7D19-B4BE-28FD-7288CD84C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7D4B403-C065-1FAD-CE77-B40463C624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255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684332B-DFBF-D13E-2F8D-1D2BB497D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8FC0A79-947D-5A24-3DEF-75DD663E0E6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955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61D567C-8265-5A65-665D-36E71071F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7743809-DED1-DD64-8FFE-BEE5D7A5C53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961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6E0E829-94D5-D03E-C20D-19E0442D3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98AA99B-10B6-44B8-608C-1474E1B307E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729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D6EBEB9-B054-C9BE-9438-070B07B3D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58FDC82-A722-CD41-0BB4-DC643C8595F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719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41B29E3-37E3-9CA1-90BD-C1D37829A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71DAC89-A49C-4D5D-EE22-A8B61FFFC21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3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86BD130-DD42-729F-FD27-0DB577B4E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173A283-97A4-A962-73AD-09BC20CDA9B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60362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Breedbeeld</PresentationFormat>
  <Paragraphs>0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Phillip de Graaff</dc:creator>
  <cp:lastModifiedBy>Phillip de Graaff</cp:lastModifiedBy>
  <cp:revision>1</cp:revision>
  <dcterms:created xsi:type="dcterms:W3CDTF">2025-09-18T13:45:58Z</dcterms:created>
  <dcterms:modified xsi:type="dcterms:W3CDTF">2025-09-18T13:45:58Z</dcterms:modified>
</cp:coreProperties>
</file>